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30"/>
  </p:notesMasterIdLst>
  <p:sldIdLst>
    <p:sldId id="263" r:id="rId2"/>
    <p:sldId id="269" r:id="rId3"/>
    <p:sldId id="265" r:id="rId4"/>
    <p:sldId id="417" r:id="rId5"/>
    <p:sldId id="414" r:id="rId6"/>
    <p:sldId id="419" r:id="rId7"/>
    <p:sldId id="422" r:id="rId8"/>
    <p:sldId id="429" r:id="rId9"/>
    <p:sldId id="420" r:id="rId10"/>
    <p:sldId id="404" r:id="rId11"/>
    <p:sldId id="430" r:id="rId12"/>
    <p:sldId id="423" r:id="rId13"/>
    <p:sldId id="427" r:id="rId14"/>
    <p:sldId id="431" r:id="rId15"/>
    <p:sldId id="426" r:id="rId16"/>
    <p:sldId id="428" r:id="rId17"/>
    <p:sldId id="432" r:id="rId18"/>
    <p:sldId id="412" r:id="rId19"/>
    <p:sldId id="385" r:id="rId20"/>
    <p:sldId id="267" r:id="rId21"/>
    <p:sldId id="415" r:id="rId22"/>
    <p:sldId id="395" r:id="rId23"/>
    <p:sldId id="407" r:id="rId24"/>
    <p:sldId id="408" r:id="rId25"/>
    <p:sldId id="399" r:id="rId26"/>
    <p:sldId id="397" r:id="rId27"/>
    <p:sldId id="398" r:id="rId28"/>
    <p:sldId id="40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46"/>
    <p:restoredTop sz="96240"/>
  </p:normalViewPr>
  <p:slideViewPr>
    <p:cSldViewPr snapToGrid="0" snapToObjects="1">
      <p:cViewPr varScale="1">
        <p:scale>
          <a:sx n="210" d="100"/>
          <a:sy n="210" d="100"/>
        </p:scale>
        <p:origin x="1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5" y="2513557"/>
            <a:ext cx="4652426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829704" y="2791100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835953" y="4398499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10529916" y="3098589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10378727" y="3098589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8521745" y="3011887"/>
            <a:ext cx="128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8544839" y="4182729"/>
            <a:ext cx="1255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9241463" y="3596326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10483322" y="3591651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57162" y="4866897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2475112" y="4141443"/>
            <a:ext cx="2949522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5003046" y="3983287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Planner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3642201" y="3171784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 Simulator</a:t>
            </a:r>
          </a:p>
        </p:txBody>
      </p:sp>
      <p:cxnSp>
        <p:nvCxnSpPr>
          <p:cNvPr id="64" name="Elbow Connector 56">
            <a:extLst>
              <a:ext uri="{FF2B5EF4-FFF2-40B4-BE49-F238E27FC236}">
                <a16:creationId xmlns:a16="http://schemas.microsoft.com/office/drawing/2014/main" id="{A068A58D-DA5C-6560-2D0E-DBC61FC0F5AE}"/>
              </a:ext>
            </a:extLst>
          </p:cNvPr>
          <p:cNvCxnSpPr>
            <a:cxnSpLocks/>
            <a:stCxn id="18" idx="1"/>
          </p:cNvCxnSpPr>
          <p:nvPr/>
        </p:nvCxnSpPr>
        <p:spPr>
          <a:xfrm rot="5400000" flipH="1" flipV="1">
            <a:off x="4933482" y="740376"/>
            <a:ext cx="2610627" cy="7181819"/>
          </a:xfrm>
          <a:prstGeom prst="bentConnector4">
            <a:avLst>
              <a:gd name="adj1" fmla="val -18127"/>
              <a:gd name="adj2" fmla="val 56140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187328B-888D-C31F-9F83-B08043F848DE}"/>
              </a:ext>
            </a:extLst>
          </p:cNvPr>
          <p:cNvSpPr txBox="1"/>
          <p:nvPr/>
        </p:nvSpPr>
        <p:spPr>
          <a:xfrm>
            <a:off x="2805822" y="537362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  <a:endCxn id="60" idx="0"/>
          </p:cNvCxnSpPr>
          <p:nvPr/>
        </p:nvCxnSpPr>
        <p:spPr>
          <a:xfrm>
            <a:off x="1877233" y="2901860"/>
            <a:ext cx="1963548" cy="365620"/>
          </a:xfrm>
          <a:prstGeom prst="bentConnector3">
            <a:avLst>
              <a:gd name="adj1" fmla="val 44068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2847772" y="3223817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1877233" y="2901860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2276892" y="3598934"/>
            <a:ext cx="4568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95606" y="2590885"/>
            <a:ext cx="2003711" cy="953102"/>
          </a:xfrm>
          <a:prstGeom prst="bentConnector3">
            <a:avLst>
              <a:gd name="adj1" fmla="val 9999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2838363" y="3876759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9BDA690-174B-9B7F-F3FC-AF12369B9D21}"/>
              </a:ext>
            </a:extLst>
          </p:cNvPr>
          <p:cNvCxnSpPr>
            <a:cxnSpLocks/>
          </p:cNvCxnSpPr>
          <p:nvPr/>
        </p:nvCxnSpPr>
        <p:spPr>
          <a:xfrm flipH="1">
            <a:off x="2830333" y="4916477"/>
            <a:ext cx="940210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07AEDC5-9F60-1119-DDBF-F4A088EAE4EC}"/>
              </a:ext>
            </a:extLst>
          </p:cNvPr>
          <p:cNvSpPr txBox="1"/>
          <p:nvPr/>
        </p:nvSpPr>
        <p:spPr>
          <a:xfrm>
            <a:off x="2844302" y="4477683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comms capabilities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-Changes to buffers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4131225" y="4076814"/>
            <a:ext cx="87182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</p:cNvCxnSpPr>
          <p:nvPr/>
        </p:nvCxnSpPr>
        <p:spPr>
          <a:xfrm flipH="1">
            <a:off x="4131224" y="4244234"/>
            <a:ext cx="871821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4123505" y="3692024"/>
            <a:ext cx="9792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4123504" y="4210313"/>
            <a:ext cx="979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-Maintenance actions</a:t>
            </a:r>
          </a:p>
        </p:txBody>
      </p: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823459D4-A3D6-BCBC-6FC5-3AFD3D60E519}"/>
              </a:ext>
            </a:extLst>
          </p:cNvPr>
          <p:cNvCxnSpPr>
            <a:cxnSpLocks/>
            <a:stCxn id="18" idx="1"/>
          </p:cNvCxnSpPr>
          <p:nvPr/>
        </p:nvCxnSpPr>
        <p:spPr>
          <a:xfrm rot="5400000" flipH="1" flipV="1">
            <a:off x="5656539" y="1463433"/>
            <a:ext cx="1164513" cy="7181819"/>
          </a:xfrm>
          <a:prstGeom prst="bentConnector4">
            <a:avLst>
              <a:gd name="adj1" fmla="val -41137"/>
              <a:gd name="adj2" fmla="val 56141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</p:cNvCxnSpPr>
          <p:nvPr/>
        </p:nvCxnSpPr>
        <p:spPr>
          <a:xfrm flipV="1">
            <a:off x="4116797" y="4719081"/>
            <a:ext cx="6159337" cy="333553"/>
          </a:xfrm>
          <a:prstGeom prst="bentConnector3">
            <a:avLst>
              <a:gd name="adj1" fmla="val 10011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4232570" y="4852579"/>
            <a:ext cx="15825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Actions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60" idx="2"/>
            <a:endCxn id="12" idx="1"/>
          </p:cNvCxnSpPr>
          <p:nvPr/>
        </p:nvCxnSpPr>
        <p:spPr>
          <a:xfrm flipV="1">
            <a:off x="4032173" y="2944845"/>
            <a:ext cx="5797531" cy="322635"/>
          </a:xfrm>
          <a:prstGeom prst="bentConnector3">
            <a:avLst>
              <a:gd name="adj1" fmla="val 4427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0234E261-028A-95AE-944C-CF9786038426}"/>
              </a:ext>
            </a:extLst>
          </p:cNvPr>
          <p:cNvSpPr txBox="1"/>
          <p:nvPr/>
        </p:nvSpPr>
        <p:spPr>
          <a:xfrm>
            <a:off x="8550812" y="2648826"/>
            <a:ext cx="1161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134791" y="4705988"/>
            <a:ext cx="6354781" cy="516361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5597297" y="5216039"/>
            <a:ext cx="9062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-Latest Agent State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4998671" y="5423354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Knowledge-Base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</p:cNvCxnSpPr>
          <p:nvPr/>
        </p:nvCxnSpPr>
        <p:spPr>
          <a:xfrm>
            <a:off x="4115714" y="5624345"/>
            <a:ext cx="881874" cy="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492D48BF-5F8F-D857-AED4-C8AB885F91DB}"/>
              </a:ext>
            </a:extLst>
          </p:cNvPr>
          <p:cNvSpPr txBox="1"/>
          <p:nvPr/>
        </p:nvSpPr>
        <p:spPr>
          <a:xfrm>
            <a:off x="4162949" y="5624345"/>
            <a:ext cx="881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-Next predicted critical state</a:t>
            </a:r>
          </a:p>
        </p:txBody>
      </p: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0"/>
          </p:cNvCxnSpPr>
          <p:nvPr/>
        </p:nvCxnSpPr>
        <p:spPr>
          <a:xfrm>
            <a:off x="4116797" y="5216755"/>
            <a:ext cx="1499749" cy="206599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2784414" y="4175649"/>
            <a:ext cx="889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877233" y="2901860"/>
            <a:ext cx="1891285" cy="1319793"/>
          </a:xfrm>
          <a:prstGeom prst="bentConnector3">
            <a:avLst>
              <a:gd name="adj1" fmla="val 40762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19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13216-BB04-9E36-8702-095D916B0971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092C5-4182-24CB-4A99-23368A13B55A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41198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15E0E5-AB8D-84E3-981C-C9CF2506D71F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0E35B-002A-682D-97EB-90CD3B91666C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C68CDB-4FF3-22B8-D917-58EC3EC9A346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9AF77-228B-C8B0-EA06-C2465305EDA7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114746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887008" y="3184955"/>
            <a:ext cx="6602776" cy="2784841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246861" y="4391147"/>
            <a:ext cx="3814505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4549871"/>
            <a:ext cx="3826405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817665" y="1863052"/>
            <a:ext cx="0" cy="229223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715481" y="1859348"/>
            <a:ext cx="0" cy="229593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89217" y="2386278"/>
            <a:ext cx="132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4976922" y="3981898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4976922" y="4554297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6514105" y="244537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7808262" y="2525604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061366" y="4155284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Measurement Allocation Planner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948119" y="4597653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621259" y="5304329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40" idx="3"/>
          </p:cNvCxnSpPr>
          <p:nvPr/>
        </p:nvCxnSpPr>
        <p:spPr>
          <a:xfrm rot="10800000">
            <a:off x="8369595" y="4382315"/>
            <a:ext cx="1578524" cy="442369"/>
          </a:xfrm>
          <a:prstGeom prst="bentConnector3">
            <a:avLst>
              <a:gd name="adj1" fmla="val 7619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8786215" y="4935844"/>
            <a:ext cx="8565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F5EDD17-EA90-ECCD-83DE-3A00584D36DF}"/>
              </a:ext>
            </a:extLst>
          </p:cNvPr>
          <p:cNvCxnSpPr>
            <a:cxnSpLocks/>
          </p:cNvCxnSpPr>
          <p:nvPr/>
        </p:nvCxnSpPr>
        <p:spPr>
          <a:xfrm>
            <a:off x="8369595" y="4505324"/>
            <a:ext cx="1578524" cy="438234"/>
          </a:xfrm>
          <a:prstGeom prst="bentConnector3">
            <a:avLst>
              <a:gd name="adj1" fmla="val 1568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8773465" y="4391164"/>
            <a:ext cx="1329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-Other agents’ capabilities</a:t>
            </a: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B0C2CAAC-3393-2B32-E498-162A45DEF5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75323" y="4836369"/>
            <a:ext cx="1067181" cy="613133"/>
          </a:xfrm>
          <a:prstGeom prst="bentConnector3">
            <a:avLst>
              <a:gd name="adj1" fmla="val -75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9C894A3-09C8-5B01-9F2F-2B9B18FA7120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>
            <a:off x="6856908" y="4828449"/>
            <a:ext cx="927859" cy="477961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7E3484B-8E6A-CF7B-46E8-BE530BFC925E}"/>
              </a:ext>
            </a:extLst>
          </p:cNvPr>
          <p:cNvSpPr txBox="1"/>
          <p:nvPr/>
        </p:nvSpPr>
        <p:spPr>
          <a:xfrm>
            <a:off x="7715480" y="496651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DBE5C2-9E75-F7C6-81DB-ADA1E87D89FB}"/>
              </a:ext>
            </a:extLst>
          </p:cNvPr>
          <p:cNvSpPr txBox="1"/>
          <p:nvPr/>
        </p:nvSpPr>
        <p:spPr>
          <a:xfrm>
            <a:off x="6823026" y="495042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</p:spTree>
    <p:extLst>
      <p:ext uri="{BB962C8B-B14F-4D97-AF65-F5344CB8AC3E}">
        <p14:creationId xmlns:p14="http://schemas.microsoft.com/office/powerpoint/2010/main" val="292029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076463-2EDF-C6C4-C644-E8112C5D9AE2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F0FC5-AB50-ABEB-CF43-36FAE0BAA138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7119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0F659-FF79-39CA-64C4-1FC3B525E7B9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9A5AC-9EEE-4F5E-2741-C7370AF4CA43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C9973-D9C6-CFF4-2C27-109AF49D8EA1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377FB-5B51-94E9-FE29-AFAEDE28FFF4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</p:spTree>
    <p:extLst>
      <p:ext uri="{BB962C8B-B14F-4D97-AF65-F5344CB8AC3E}">
        <p14:creationId xmlns:p14="http://schemas.microsoft.com/office/powerpoint/2010/main" val="19579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543883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467781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5045392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8" y="5527783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7852832" y="3346058"/>
            <a:ext cx="76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DB8143-DEFC-E55D-7475-CE9EF463473C}"/>
              </a:ext>
            </a:extLst>
          </p:cNvPr>
          <p:cNvSpPr txBox="1"/>
          <p:nvPr/>
        </p:nvSpPr>
        <p:spPr>
          <a:xfrm>
            <a:off x="9201805" y="3421793"/>
            <a:ext cx="993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404983" y="2212712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4CAB8CF-9D70-8A85-6B7C-4FA1997615F2}"/>
              </a:ext>
            </a:extLst>
          </p:cNvPr>
          <p:cNvCxnSpPr>
            <a:cxnSpLocks/>
            <a:endCxn id="42" idx="1"/>
          </p:cNvCxnSpPr>
          <p:nvPr/>
        </p:nvCxnSpPr>
        <p:spPr>
          <a:xfrm rot="5400000" flipH="1" flipV="1">
            <a:off x="8817730" y="3753383"/>
            <a:ext cx="1849464" cy="104233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460B7B7-3A7A-3530-3D5B-4634F6178404}"/>
              </a:ext>
            </a:extLst>
          </p:cNvPr>
          <p:cNvSpPr txBox="1"/>
          <p:nvPr/>
        </p:nvSpPr>
        <p:spPr>
          <a:xfrm>
            <a:off x="8774295" y="2867830"/>
            <a:ext cx="1041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8679199" y="3614851"/>
            <a:ext cx="1954356" cy="1214502"/>
          </a:xfrm>
          <a:prstGeom prst="bentConnector3">
            <a:avLst>
              <a:gd name="adj1" fmla="val -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8B2A5D1-8667-558A-CB02-83C68529E072}"/>
              </a:ext>
            </a:extLst>
          </p:cNvPr>
          <p:cNvCxnSpPr>
            <a:cxnSpLocks/>
            <a:stCxn id="40" idx="3"/>
            <a:endCxn id="43" idx="0"/>
          </p:cNvCxnSpPr>
          <p:nvPr/>
        </p:nvCxnSpPr>
        <p:spPr>
          <a:xfrm>
            <a:off x="8365239" y="1878112"/>
            <a:ext cx="2481320" cy="334601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B5D872B-1500-EAAC-85B2-67F86DA1E193}"/>
              </a:ext>
            </a:extLst>
          </p:cNvPr>
          <p:cNvSpPr txBox="1"/>
          <p:nvPr/>
        </p:nvSpPr>
        <p:spPr>
          <a:xfrm>
            <a:off x="9073574" y="1594779"/>
            <a:ext cx="128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Environment State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6780166" y="3084627"/>
            <a:ext cx="3119464" cy="109953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D8EDC2FF-56C6-A6DF-8A57-4CD4BF13EA41}"/>
              </a:ext>
            </a:extLst>
          </p:cNvPr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614850" cy="334600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AFC19E2-9FFF-AC75-83E1-1018EF489152}"/>
              </a:ext>
            </a:extLst>
          </p:cNvPr>
          <p:cNvSpPr txBox="1"/>
          <p:nvPr/>
        </p:nvSpPr>
        <p:spPr>
          <a:xfrm>
            <a:off x="10827029" y="2754618"/>
            <a:ext cx="965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Environment State</a:t>
            </a:r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9555195" y="2467780"/>
            <a:ext cx="708433" cy="674403"/>
          </a:xfrm>
          <a:prstGeom prst="bentConnector3">
            <a:avLst>
              <a:gd name="adj1" fmla="val 1751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7376" y="2754618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</p:txBody>
      </p:sp>
    </p:spTree>
    <p:extLst>
      <p:ext uri="{BB962C8B-B14F-4D97-AF65-F5344CB8AC3E}">
        <p14:creationId xmlns:p14="http://schemas.microsoft.com/office/powerpoint/2010/main" val="343998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969667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983762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983762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219259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669759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6026149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926579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655491"/>
            <a:ext cx="3274163" cy="12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1920815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650815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C94E85-CBF9-94D3-1288-5E961FA14686}"/>
                </a:ext>
              </a:extLst>
            </p:cNvPr>
            <p:cNvSpPr txBox="1"/>
            <p:nvPr/>
          </p:nvSpPr>
          <p:spPr>
            <a:xfrm>
              <a:off x="6352677" y="2393814"/>
              <a:ext cx="12846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(from self or other agents)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4FF55D-0413-80EB-E5E3-6C100C51BDC1}"/>
                </a:ext>
              </a:extLst>
            </p:cNvPr>
            <p:cNvSpPr txBox="1"/>
            <p:nvPr/>
          </p:nvSpPr>
          <p:spPr>
            <a:xfrm>
              <a:off x="6363439" y="4021474"/>
              <a:ext cx="14744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(in)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4722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C94E85-CBF9-94D3-1288-5E961FA14686}"/>
                </a:ext>
              </a:extLst>
            </p:cNvPr>
            <p:cNvSpPr txBox="1"/>
            <p:nvPr/>
          </p:nvSpPr>
          <p:spPr>
            <a:xfrm>
              <a:off x="6352676" y="2393814"/>
              <a:ext cx="1327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(from self or other agents)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524178" y="2718634"/>
            <a:ext cx="3159229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27726C-2B1D-2C2C-FF91-7CE82C8E6BB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DC2D0-30CE-1287-8E37-F1AF0F75E955}"/>
              </a:ext>
            </a:extLst>
          </p:cNvPr>
          <p:cNvSpPr txBox="1"/>
          <p:nvPr/>
        </p:nvSpPr>
        <p:spPr>
          <a:xfrm>
            <a:off x="9257371" y="3352701"/>
            <a:ext cx="12454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41434-1A6E-47CA-0D6F-95F2805770A6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</p:spTree>
    <p:extLst>
      <p:ext uri="{BB962C8B-B14F-4D97-AF65-F5344CB8AC3E}">
        <p14:creationId xmlns:p14="http://schemas.microsoft.com/office/powerpoint/2010/main" val="96728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19938</TotalTime>
  <Words>3659</Words>
  <Application>Microsoft Macintosh PowerPoint</Application>
  <PresentationFormat>Widescreen</PresentationFormat>
  <Paragraphs>883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Baskerville</vt:lpstr>
      <vt:lpstr>Calibri</vt:lpstr>
      <vt:lpstr>Cambria Math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Decentralized Multiagent Simulation (DMAS)</vt:lpstr>
      <vt:lpstr>Decentralized Multiagent Simulation (DMAS)</vt:lpstr>
      <vt:lpstr>Agent Simulation Architecture</vt:lpstr>
      <vt:lpstr>Agent Simulation Architecture</vt:lpstr>
      <vt:lpstr>Agent Simulation Architecture</vt:lpstr>
      <vt:lpstr>Agent Simulation Architecture</vt:lpstr>
      <vt:lpstr>Engineering Module </vt:lpstr>
      <vt:lpstr>Agent Simulation Architecture</vt:lpstr>
      <vt:lpstr>Agent Simulation Architecture</vt:lpstr>
      <vt:lpstr>Scheduler Module</vt:lpstr>
      <vt:lpstr>Agent Simulation Architecture</vt:lpstr>
      <vt:lpstr>Agent Simulation Architecture</vt:lpstr>
      <vt:lpstr>Science Module</vt:lpstr>
      <vt:lpstr>Development Status</vt:lpstr>
      <vt:lpstr>Questions?</vt:lpstr>
      <vt:lpstr>References</vt:lpstr>
      <vt:lpstr>Backup Slides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Aguilar Jaramillo, Alan</cp:lastModifiedBy>
  <cp:revision>260</cp:revision>
  <dcterms:created xsi:type="dcterms:W3CDTF">2020-07-28T18:06:27Z</dcterms:created>
  <dcterms:modified xsi:type="dcterms:W3CDTF">2022-08-23T21:22:37Z</dcterms:modified>
</cp:coreProperties>
</file>